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60F6"/>
    <a:srgbClr val="095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5" y="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1CA473A-5037-4965-A7F6-E8CEED10E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E2A26B6D-8F3B-493C-955D-15838F77F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B8C4F58-A783-4F0A-85D9-31B77E5B8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467423F-A456-4593-BCF8-6F802F526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D75D79B-27D1-4FD0-A6DA-E8709BAD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4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3F1D206-BAE9-4B87-9B83-FBDB23420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17F9D05F-3EC3-4D29-BE4A-0576ABA04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09DBFB6-7AD8-4CB9-B185-0BF8A55F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C66D342-9423-411D-98A4-0693879DD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39A31EF-7AB8-4D1D-8FC3-B253CAAD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4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EBD47A6A-25E1-4349-8355-B695E4B5A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14C237D-366D-464E-B396-EF887889D9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D00B4B7-819C-4C21-B14B-C4D68255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D9557E5-0D1E-4F0C-8DFE-F5AC5CAE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CD7BCB8-3E6A-4AF5-A1B0-6854CA75D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0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5385F90-ED54-43F9-8580-BABEC9FCA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223EEF-EE05-4608-9D18-EEF75E81C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2A37DAC-7A00-430A-9010-D620E8A5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1FB0261-4263-4EA5-992F-941C6507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98D6A4E-58AA-4ADD-9B5D-1C2018E2C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4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4D359E1-E02B-41DF-BFAC-D24C35C0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A4178AD-48CC-44F5-8148-48480CD6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23EF792-321D-4DC5-B6D1-050B79543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4D1B0EA-85C3-40DD-8B3C-A1A1630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C51B222-680E-4636-A599-693D6CB0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95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45F3824-D41C-470E-B9B2-AC0D6EDD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B88C319-09FC-4338-8B82-84F6651CD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52DCBCD6-4ADF-4BBE-AF92-7738EA0E1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187D16F-E440-4AD3-B7C4-5F42DEAB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FC9EF90C-E3D3-42D7-B04C-56090447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B14AA841-9B86-4892-82E5-91A82220B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4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FCC614C-DF6D-4836-9F4C-2B2F4A67C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731B74A-5CE1-441A-83F5-E34CD14AA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8F0FC53-E62F-4300-B3D2-8E0CC23D6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2C698F84-6919-43A2-B860-15CD181605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227C2706-4C81-4D64-9279-CA01BE84C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16E16F6B-D7C2-4A72-BE72-FE865DBBA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329C7FB0-F240-4EDE-878D-2925DB01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F8E15E78-FF17-4616-910C-431B81F6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1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804B9A1-5CFF-411D-BB53-4F7220430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D9E05204-6FAC-4CAE-83BE-9ABC53D4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DD443EA-FAC8-4D97-A4B7-DDD073EA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3C8842C-2332-4787-A11C-DC8DA8399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762F0581-BCB1-4CE4-9028-18457CE4E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9A655669-3836-4782-8D0E-1305CDFD8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D2DAA05-9AA9-49D2-BC62-25BB7B1B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4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C133A-24BB-422A-A7EC-71246BD01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0A2EF38-551A-430D-8994-86AFA4312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C28BB598-A83A-450F-9240-525E0F322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3CBF984-E6ED-4280-B043-EF566FFB0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B5E1F1A-3785-47FC-B1A0-794969166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2C4B0AE1-85F3-44BB-93D8-9A4931D4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30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8E968D4-28D2-4B3B-B6D8-4F3D64FAA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FE28935B-4F2A-4DD7-9003-49A33209B1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B68F0012-F3D7-48CF-920F-334123CF2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1ACA03B-1CCA-47EB-A613-D4C3F0879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FA70D786-A778-4141-BBB4-63B9BF48C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D68909A2-E46F-4FD3-84E6-D795A32BC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1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7246F1CE-71D1-4A23-AB9B-830D5BB56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F8BFA88-D871-4501-94F0-960B495D4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2DB1769-EA89-46CD-BBCC-4EAA1AD73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2356F-D88E-4D53-B8A0-7A6076F17131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0758BE2-CE15-4741-A661-35DC09412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A9329B6-E7CC-47E7-8EDB-E4FB498796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C3018-5225-4C2A-B261-E52ED1A31E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0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24A6ED66-8FA6-41F8-9DC1-3AAFC0EA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2836" y="2323146"/>
            <a:ext cx="6928841" cy="1352013"/>
          </a:xfrm>
        </p:spPr>
        <p:txBody>
          <a:bodyPr anchor="ctr">
            <a:normAutofit/>
          </a:bodyPr>
          <a:lstStyle/>
          <a:p>
            <a:pPr algn="l"/>
            <a:r>
              <a:rPr lang="th-TH" sz="4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</a:t>
            </a:r>
            <a:r>
              <a:rPr lang="en-US" sz="44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</a:t>
            </a:r>
            <a:endParaRPr lang="th-TH" sz="44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ชื่อเรื่องรอง 2">
            <a:extLst>
              <a:ext uri="{FF2B5EF4-FFF2-40B4-BE49-F238E27FC236}">
                <a16:creationId xmlns:a16="http://schemas.microsoft.com/office/drawing/2014/main" id="{7D671FCE-B754-47CE-9C20-F6C7B47E8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7390" y="4741757"/>
            <a:ext cx="6035040" cy="742279"/>
          </a:xfrm>
        </p:spPr>
        <p:txBody>
          <a:bodyPr>
            <a:normAutofit/>
          </a:bodyPr>
          <a:lstStyle/>
          <a:p>
            <a:r>
              <a:rPr lang="th-TH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คณะผู้วิจัย/ผู้นำเสนอ........................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6" name="Google Shape;282;p32">
            <a:extLst>
              <a:ext uri="{FF2B5EF4-FFF2-40B4-BE49-F238E27FC236}">
                <a16:creationId xmlns:a16="http://schemas.microsoft.com/office/drawing/2014/main" id="{D1277956-4F91-4F8B-BC75-BC577FF6E3FA}"/>
              </a:ext>
            </a:extLst>
          </p:cNvPr>
          <p:cNvSpPr txBox="1">
            <a:spLocks/>
          </p:cNvSpPr>
          <p:nvPr/>
        </p:nvSpPr>
        <p:spPr>
          <a:xfrm>
            <a:off x="108625" y="6110633"/>
            <a:ext cx="11974749" cy="5195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1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ato"/>
              <a:buNone/>
              <a:defRPr sz="28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indent="0" algn="ctr"/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 ทั้งนี้นักวิจัยสามารถออกแบบวิธีการนำเสนอของท่านได้อย่างอิสระ โดยกำหนดหัวข้อที่นำเสนอ ให้ครบตามหัวข้อใน </a:t>
            </a:r>
            <a:r>
              <a:rPr lang="en-US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Template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บทความที่ท่านต้องการนำเสนอ </a:t>
            </a:r>
            <a:r>
              <a:rPr lang="th-TH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***</a:t>
            </a:r>
          </a:p>
        </p:txBody>
      </p:sp>
    </p:spTree>
    <p:extLst>
      <p:ext uri="{BB962C8B-B14F-4D97-AF65-F5344CB8AC3E}">
        <p14:creationId xmlns:p14="http://schemas.microsoft.com/office/powerpoint/2010/main" val="3182026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: มุมมน 2">
            <a:extLst>
              <a:ext uri="{FF2B5EF4-FFF2-40B4-BE49-F238E27FC236}">
                <a16:creationId xmlns:a16="http://schemas.microsoft.com/office/drawing/2014/main" id="{9BFE0A1A-4CE8-4D58-891A-2D415AE76DDF}"/>
              </a:ext>
            </a:extLst>
          </p:cNvPr>
          <p:cNvSpPr/>
          <p:nvPr/>
        </p:nvSpPr>
        <p:spPr>
          <a:xfrm>
            <a:off x="775127" y="1287209"/>
            <a:ext cx="10641745" cy="4731754"/>
          </a:xfrm>
          <a:prstGeom prst="roundRect">
            <a:avLst>
              <a:gd name="adj" fmla="val 13027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6FC9889-E605-43CB-8708-5DF44E780BE0}"/>
              </a:ext>
            </a:extLst>
          </p:cNvPr>
          <p:cNvSpPr txBox="1">
            <a:spLocks/>
          </p:cNvSpPr>
          <p:nvPr/>
        </p:nvSpPr>
        <p:spPr>
          <a:xfrm>
            <a:off x="3817293" y="2871789"/>
            <a:ext cx="4372113" cy="13309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Table of contents </a:t>
            </a:r>
            <a:b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ตาม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Template 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บทความ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4034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736" y="123637"/>
            <a:ext cx="10055721" cy="1325563"/>
          </a:xfrm>
        </p:spPr>
        <p:txBody>
          <a:bodyPr anchor="t">
            <a:normAutofit/>
          </a:bodyPr>
          <a:lstStyle/>
          <a:p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3699604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463" y="123637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1615406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553" y="104182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628995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370" y="113910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310323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09" y="94455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638322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81" y="104182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324045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EF67470-AFC9-A6D8-0C17-8E247CAA2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736" y="123637"/>
            <a:ext cx="10055721" cy="1325563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en-US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กกกกก</a:t>
            </a:r>
          </a:p>
        </p:txBody>
      </p:sp>
    </p:spTree>
    <p:extLst>
      <p:ext uri="{BB962C8B-B14F-4D97-AF65-F5344CB8AC3E}">
        <p14:creationId xmlns:p14="http://schemas.microsoft.com/office/powerpoint/2010/main" val="1773834874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78</Words>
  <Application>Microsoft Office PowerPoint</Application>
  <PresentationFormat>แบบจอกว้าง</PresentationFormat>
  <Paragraphs>11</Paragraphs>
  <Slides>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Lato</vt:lpstr>
      <vt:lpstr>TH SarabunPSK</vt:lpstr>
      <vt:lpstr>ธีมของ Office</vt:lpstr>
      <vt:lpstr>เรื่อง………………</vt:lpstr>
      <vt:lpstr>งานนำเสนอ PowerPoint</vt:lpstr>
      <vt:lpstr>1. กกกกก</vt:lpstr>
      <vt:lpstr>2. กกกกก</vt:lpstr>
      <vt:lpstr>3. กกกกก</vt:lpstr>
      <vt:lpstr>4. กกกกก</vt:lpstr>
      <vt:lpstr>5. กกกกก</vt:lpstr>
      <vt:lpstr>6. กกกกก</vt:lpstr>
      <vt:lpstr>7. กกกกก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เรื่อง.............</dc:title>
  <dc:creator>Narongrit Piromnok</dc:creator>
  <cp:lastModifiedBy>Narongrit Piromnok</cp:lastModifiedBy>
  <cp:revision>23</cp:revision>
  <dcterms:created xsi:type="dcterms:W3CDTF">2023-02-13T03:12:57Z</dcterms:created>
  <dcterms:modified xsi:type="dcterms:W3CDTF">2026-02-07T03:59:00Z</dcterms:modified>
</cp:coreProperties>
</file>